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1302B-FD4C-48F9-841B-64358EAA7EF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1C68E-3237-4DB1-ACD1-975C10E0D56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4F797-0D43-4FFD-B791-6DC98FAE86C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70B76-35CA-47B8-8C8F-41E87B1C9B0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45A29-DE08-42EB-A1FB-16320A00B33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DCB54-A1C3-4D12-A32A-61CF79C78F1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48105A-77BB-4178-8358-CF169CDCBB5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06E19-F2B3-40CF-BDBA-569A1E77B81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31CCA-C7A8-4C6A-9504-093AE1D7C9C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434BD-1490-4434-B456-448714D2B13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50828-75AB-4F90-B0FD-1307D6873DB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E74CCA-260A-41E3-A56D-79F08D446E41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Storleksförhållanden</a:t>
            </a:r>
          </a:p>
        </p:txBody>
      </p:sp>
      <p:pic>
        <p:nvPicPr>
          <p:cNvPr id="2055" name="Picture 7" descr="j0078704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 flipH="1">
            <a:off x="5429256" y="1785926"/>
            <a:ext cx="2065337" cy="4010025"/>
          </a:xfrm>
        </p:spPr>
      </p:pic>
      <p:pic>
        <p:nvPicPr>
          <p:cNvPr id="2056" name="Picture 8" descr="PE02484_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71604" y="3643314"/>
            <a:ext cx="1212850" cy="135731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PowerPoint</Application>
  <PresentationFormat>Bildspel på skärmen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Standardformgivning</vt:lpstr>
      <vt:lpstr>Storleksförhållanden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Storleksförhållanden</dc:title>
  <dc:creator>Gertrud Strake</dc:creator>
  <cp:lastModifiedBy>U Nilsson</cp:lastModifiedBy>
  <cp:revision>4</cp:revision>
  <dcterms:created xsi:type="dcterms:W3CDTF">2001-11-16T14:46:52Z</dcterms:created>
  <dcterms:modified xsi:type="dcterms:W3CDTF">2007-04-17T12:08:54Z</dcterms:modified>
</cp:coreProperties>
</file>